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3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3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2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0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9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14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4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1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0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0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8C372-4006-496C-91B9-B73DB283A1A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D2F71-1B3A-4D5F-877F-6B05B44DF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5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Pumping Lemma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pumping lemma describes something that the regular languages satisfy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regular then the properties of pumping lemma satisfied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pumping lemma not satisfied then …..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 REGULAR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Remember contrapositive?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7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Not all languages are regular</a:t>
            </a:r>
            <a:r>
              <a:rPr lang="en-US" smtClean="0"/>
              <a:t>! </a:t>
            </a:r>
            <a:endParaRPr lang="en-US" dirty="0"/>
          </a:p>
          <a:p>
            <a:r>
              <a:rPr lang="en-US" dirty="0" smtClean="0"/>
              <a:t>How to show a language is regular?</a:t>
            </a:r>
          </a:p>
          <a:p>
            <a:pPr lvl="1"/>
            <a:r>
              <a:rPr lang="en-US" dirty="0" smtClean="0"/>
              <a:t>Write a regular expression for it</a:t>
            </a:r>
          </a:p>
          <a:p>
            <a:pPr lvl="1"/>
            <a:r>
              <a:rPr lang="en-US" dirty="0" smtClean="0"/>
              <a:t>Break it down via unions, intersections, concatenations, stars, complements, </a:t>
            </a:r>
            <a:r>
              <a:rPr lang="en-US" dirty="0" smtClean="0"/>
              <a:t>reversals</a:t>
            </a:r>
          </a:p>
          <a:p>
            <a:pPr lvl="2"/>
            <a:r>
              <a:rPr lang="en-US" dirty="0" smtClean="0"/>
              <a:t>{</a:t>
            </a:r>
            <a:r>
              <a:rPr lang="en-US" dirty="0" err="1" smtClean="0"/>
              <a:t>a^k</a:t>
            </a:r>
            <a:r>
              <a:rPr lang="en-US" dirty="0"/>
              <a:t> </a:t>
            </a:r>
            <a:r>
              <a:rPr lang="en-US" dirty="0" smtClean="0"/>
              <a:t>| k is a multiple of 6} is regular because {</a:t>
            </a:r>
            <a:r>
              <a:rPr lang="en-US" dirty="0" err="1" smtClean="0"/>
              <a:t>a^k</a:t>
            </a:r>
            <a:r>
              <a:rPr lang="en-US" dirty="0" smtClean="0"/>
              <a:t> | k is a multiple of 2} is regular and {</a:t>
            </a:r>
            <a:r>
              <a:rPr lang="en-US" dirty="0" err="1" smtClean="0"/>
              <a:t>a^k</a:t>
            </a:r>
            <a:r>
              <a:rPr lang="en-US" dirty="0" smtClean="0"/>
              <a:t> | k is a multiple of 3} is regular</a:t>
            </a:r>
            <a:endParaRPr lang="en-US" dirty="0" smtClean="0"/>
          </a:p>
          <a:p>
            <a:pPr lvl="1"/>
            <a:r>
              <a:rPr lang="en-US" dirty="0" smtClean="0"/>
              <a:t>Make a DFA/NFA</a:t>
            </a:r>
          </a:p>
        </p:txBody>
      </p:sp>
    </p:spTree>
    <p:extLst>
      <p:ext uri="{BB962C8B-B14F-4D97-AF65-F5344CB8AC3E}">
        <p14:creationId xmlns:p14="http://schemas.microsoft.com/office/powerpoint/2010/main" val="249304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idea of the pumping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If the language contains only a finite number of strings, we have a regular language. Why?</a:t>
            </a:r>
          </a:p>
          <a:p>
            <a:pPr lvl="1"/>
            <a:r>
              <a:rPr lang="en-US" dirty="0" smtClean="0"/>
              <a:t>Make an NFA for each string</a:t>
            </a:r>
          </a:p>
          <a:p>
            <a:pPr lvl="1"/>
            <a:r>
              <a:rPr lang="en-US" dirty="0" smtClean="0"/>
              <a:t>Union them all</a:t>
            </a:r>
          </a:p>
          <a:p>
            <a:r>
              <a:rPr lang="en-US" dirty="0" smtClean="0"/>
              <a:t>The finiteness of states is v important and is the main concept the pumping lemma uses </a:t>
            </a:r>
          </a:p>
        </p:txBody>
      </p:sp>
    </p:spTree>
    <p:extLst>
      <p:ext uri="{BB962C8B-B14F-4D97-AF65-F5344CB8AC3E}">
        <p14:creationId xmlns:p14="http://schemas.microsoft.com/office/powerpoint/2010/main" val="394844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idea of the pumping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Assume the language is accepted by a DFA that has p states. Now consider what happens when you have a string that is p in length. What states are you going to hit?</a:t>
            </a:r>
          </a:p>
          <a:p>
            <a:endParaRPr lang="en-US" dirty="0"/>
          </a:p>
          <a:p>
            <a:r>
              <a:rPr lang="en-US" dirty="0" smtClean="0"/>
              <a:t>As you go from state to state while traversing the string ….</a:t>
            </a:r>
          </a:p>
          <a:p>
            <a:pPr marL="457200" lvl="1" indent="0">
              <a:buNone/>
            </a:pPr>
            <a:r>
              <a:rPr lang="en-US" dirty="0" smtClean="0"/>
              <a:t>You will repeat a state!</a:t>
            </a:r>
          </a:p>
        </p:txBody>
      </p:sp>
    </p:spTree>
    <p:extLst>
      <p:ext uri="{BB962C8B-B14F-4D97-AF65-F5344CB8AC3E}">
        <p14:creationId xmlns:p14="http://schemas.microsoft.com/office/powerpoint/2010/main" val="150424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idea of pumping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states repeat themselves? That means the NFA/DFA/graph contains ….</a:t>
            </a:r>
          </a:p>
          <a:p>
            <a:pPr marL="0" indent="0">
              <a:buNone/>
            </a:pPr>
            <a:r>
              <a:rPr lang="en-US" dirty="0" smtClean="0"/>
              <a:t> A loop!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Using a loop we can pump!</a:t>
            </a:r>
          </a:p>
          <a:p>
            <a:pPr marL="0" indent="0">
              <a:buNone/>
            </a:pPr>
            <a:r>
              <a:rPr lang="en-US" dirty="0" smtClean="0"/>
              <a:t>Pumping just means using the loop over and over again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85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pumping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A is a regular language then A has a ‘pumping length’ p such that </a:t>
            </a:r>
            <a:r>
              <a:rPr lang="en-US" b="1" dirty="0" smtClean="0"/>
              <a:t>any </a:t>
            </a:r>
            <a:r>
              <a:rPr lang="en-US" dirty="0" smtClean="0"/>
              <a:t>string s that is longer than p can be broken into 3 pieces s = xyz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so that</a:t>
            </a:r>
          </a:p>
          <a:p>
            <a:r>
              <a:rPr lang="en-US" dirty="0" err="1"/>
              <a:t>x</a:t>
            </a:r>
            <a:r>
              <a:rPr lang="en-US" dirty="0" err="1" smtClean="0"/>
              <a:t>y</a:t>
            </a:r>
            <a:r>
              <a:rPr lang="en-US" baseline="30000" dirty="0" err="1" smtClean="0"/>
              <a:t>i</a:t>
            </a:r>
            <a:r>
              <a:rPr lang="en-US" dirty="0" err="1" smtClean="0"/>
              <a:t>z</a:t>
            </a:r>
            <a:r>
              <a:rPr lang="en-US" dirty="0" smtClean="0"/>
              <a:t>  is in A. Basically saying the string y is the string you can read on the loop</a:t>
            </a:r>
          </a:p>
          <a:p>
            <a:r>
              <a:rPr lang="en-US" dirty="0" smtClean="0"/>
              <a:t>Length of y is non-zero</a:t>
            </a:r>
          </a:p>
          <a:p>
            <a:r>
              <a:rPr lang="en-US" dirty="0" smtClean="0"/>
              <a:t>Length of </a:t>
            </a:r>
            <a:r>
              <a:rPr lang="en-US" dirty="0" err="1" smtClean="0"/>
              <a:t>xy</a:t>
            </a:r>
            <a:r>
              <a:rPr lang="en-US" dirty="0" smtClean="0"/>
              <a:t> portion &lt;= p</a:t>
            </a:r>
          </a:p>
        </p:txBody>
      </p:sp>
    </p:spTree>
    <p:extLst>
      <p:ext uri="{BB962C8B-B14F-4D97-AF65-F5344CB8AC3E}">
        <p14:creationId xmlns:p14="http://schemas.microsoft.com/office/powerpoint/2010/main" val="1491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333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Pumping Lemma</vt:lpstr>
      <vt:lpstr>Regular languages</vt:lpstr>
      <vt:lpstr>Central idea of the pumping lemma</vt:lpstr>
      <vt:lpstr>Central idea of the pumping lemma</vt:lpstr>
      <vt:lpstr>Central idea of pumping lemma</vt:lpstr>
      <vt:lpstr>Statement of pumping lemma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Pumping Lemma</dc:title>
  <dc:creator>Arvind</dc:creator>
  <cp:lastModifiedBy>Arvind</cp:lastModifiedBy>
  <cp:revision>11</cp:revision>
  <dcterms:created xsi:type="dcterms:W3CDTF">2014-02-10T14:56:08Z</dcterms:created>
  <dcterms:modified xsi:type="dcterms:W3CDTF">2014-02-14T16:29:13Z</dcterms:modified>
</cp:coreProperties>
</file>